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3" autoAdjust="0"/>
    <p:restoredTop sz="89185" autoAdjust="0"/>
  </p:normalViewPr>
  <p:slideViewPr>
    <p:cSldViewPr snapToGrid="0">
      <p:cViewPr varScale="1">
        <p:scale>
          <a:sx n="88" d="100"/>
          <a:sy n="88" d="100"/>
        </p:scale>
        <p:origin x="8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E753B-644C-4921-A280-5CB50A8E5D25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322BB-C15F-45D5-9F88-15377C6A5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Removed some menu options that weren’t necessary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Settings</a:t>
            </a:r>
            <a:r>
              <a:rPr lang="en-US" baseline="0" dirty="0"/>
              <a:t> screen links to a firebase database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Photos</a:t>
            </a:r>
            <a:r>
              <a:rPr lang="en-US" baseline="0" dirty="0"/>
              <a:t> able to be seen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Share options shows many different </a:t>
            </a:r>
            <a:r>
              <a:rPr lang="en-US" baseline="0" dirty="0" err="1"/>
              <a:t>mediaShare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322BB-C15F-45D5-9F88-15377C6A58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66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807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3373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76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1619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68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37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29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6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7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4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9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2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35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1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ceuniversity/cs6392016team1/wiki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2GL4mZM8e_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541" y="265413"/>
            <a:ext cx="5368413" cy="36018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2491" y="627857"/>
            <a:ext cx="9144000" cy="2387600"/>
          </a:xfrm>
        </p:spPr>
        <p:txBody>
          <a:bodyPr/>
          <a:lstStyle/>
          <a:p>
            <a:r>
              <a:rPr lang="en-US" dirty="0" err="1"/>
              <a:t>Eventage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8231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Tom </a:t>
            </a:r>
            <a:r>
              <a:rPr lang="en-US" dirty="0" err="1"/>
              <a:t>Croteau</a:t>
            </a:r>
            <a:r>
              <a:rPr lang="en-US" dirty="0"/>
              <a:t>, </a:t>
            </a:r>
            <a:r>
              <a:rPr lang="en-US" dirty="0" err="1"/>
              <a:t>Rony</a:t>
            </a:r>
            <a:r>
              <a:rPr lang="en-US" dirty="0"/>
              <a:t> Alvarez, Andrew </a:t>
            </a:r>
            <a:r>
              <a:rPr lang="en-US" dirty="0" err="1"/>
              <a:t>Manuele</a:t>
            </a:r>
            <a:endParaRPr lang="en-US" dirty="0"/>
          </a:p>
          <a:p>
            <a:endParaRPr lang="en-US" dirty="0"/>
          </a:p>
          <a:p>
            <a:r>
              <a:rPr lang="en-US" dirty="0"/>
              <a:t>Wiki: </a:t>
            </a:r>
            <a:r>
              <a:rPr lang="en-US" dirty="0">
                <a:hlinkClick r:id="rId3"/>
              </a:rPr>
              <a:t>https://github.com/paceuniversity/cs6392016team1/wiki</a:t>
            </a:r>
            <a:endParaRPr lang="en-US" dirty="0"/>
          </a:p>
          <a:p>
            <a:r>
              <a:rPr lang="en-US" dirty="0"/>
              <a:t>YouTube: </a:t>
            </a:r>
            <a:r>
              <a:rPr lang="en-US" dirty="0">
                <a:hlinkClick r:id="rId4"/>
              </a:rPr>
              <a:t>https://www.youtube.com/watch?v=2GL4mZM8e_Q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611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Any event these days revolved around social media</a:t>
            </a:r>
          </a:p>
          <a:p>
            <a:r>
              <a:rPr lang="en-US" sz="2800" dirty="0"/>
              <a:t>You take a picture</a:t>
            </a:r>
          </a:p>
          <a:p>
            <a:pPr lvl="1"/>
            <a:r>
              <a:rPr lang="en-US" sz="2400" dirty="0"/>
              <a:t>Post to Facebook, Twitter, Instagram </a:t>
            </a:r>
            <a:r>
              <a:rPr lang="en-US" sz="2400" b="1" dirty="0"/>
              <a:t>individually</a:t>
            </a:r>
            <a:endParaRPr lang="en-US" sz="2400" dirty="0"/>
          </a:p>
          <a:p>
            <a:pPr lvl="2"/>
            <a:r>
              <a:rPr lang="en-US" sz="2400" dirty="0"/>
              <a:t>Time consuming</a:t>
            </a:r>
          </a:p>
          <a:p>
            <a:pPr lvl="2"/>
            <a:r>
              <a:rPr lang="en-US" sz="2400" dirty="0"/>
              <a:t>Takes away from the event</a:t>
            </a:r>
          </a:p>
        </p:txBody>
      </p:sp>
      <p:pic>
        <p:nvPicPr>
          <p:cNvPr id="1026" name="Picture 2" descr="http://specialevents.livenation.com/images/home_slideshow/CCAHP_03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035" y="4202624"/>
            <a:ext cx="3640307" cy="2483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517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marinabaysands.com/content/dam/singapore/marinabaysands/master/main/home/meetings/plan-your-event/PlanEventBann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666" y="0"/>
            <a:ext cx="6766334" cy="20968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89372"/>
          </a:xfrm>
        </p:spPr>
        <p:txBody>
          <a:bodyPr>
            <a:noAutofit/>
          </a:bodyPr>
          <a:lstStyle/>
          <a:p>
            <a:r>
              <a:rPr lang="en-US" sz="2400" dirty="0"/>
              <a:t>John is always on the road</a:t>
            </a:r>
          </a:p>
          <a:p>
            <a:pPr lvl="1"/>
            <a:r>
              <a:rPr lang="en-US" sz="2200" dirty="0"/>
              <a:t>Conventions for work, not for profit events, evening galas</a:t>
            </a:r>
          </a:p>
          <a:p>
            <a:r>
              <a:rPr lang="en-US" sz="2400" dirty="0"/>
              <a:t>John wants his followers on social media to enjoy every event with him, without missing the events himself</a:t>
            </a:r>
          </a:p>
          <a:p>
            <a:r>
              <a:rPr lang="en-US" sz="2400" dirty="0"/>
              <a:t>With </a:t>
            </a:r>
            <a:r>
              <a:rPr lang="en-US" sz="2400" dirty="0" err="1"/>
              <a:t>Eventage</a:t>
            </a:r>
            <a:r>
              <a:rPr lang="en-US" sz="2400" dirty="0"/>
              <a:t> he can quickly take photos/videos</a:t>
            </a:r>
          </a:p>
          <a:p>
            <a:pPr lvl="1"/>
            <a:r>
              <a:rPr lang="en-US" sz="2200" dirty="0"/>
              <a:t>They will automatically save and be ready for him to view afterwards</a:t>
            </a:r>
          </a:p>
          <a:p>
            <a:pPr lvl="1"/>
            <a:r>
              <a:rPr lang="en-US" sz="2200" dirty="0"/>
              <a:t>He can even choose to save his texts and phone calls!</a:t>
            </a:r>
          </a:p>
          <a:p>
            <a:pPr lvl="1"/>
            <a:r>
              <a:rPr lang="en-US" sz="2200" dirty="0"/>
              <a:t>“Montage Mode” allows him to customize a mini montage of his event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816" y="1280386"/>
            <a:ext cx="1388479" cy="9315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21616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1</a:t>
            </a:r>
          </a:p>
        </p:txBody>
      </p:sp>
      <p:pic>
        <p:nvPicPr>
          <p:cNvPr id="3074" name="Picture 2" descr="https://camo.githubusercontent.com/19e5b2d13f4d9e82e2d72337f1170a2cd7d3873d/687474703a2f2f692e696d6775722e636f6d2f6941364a4e4c34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64" y="1468784"/>
            <a:ext cx="3510170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ost screen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047" y="1468784"/>
            <a:ext cx="3510170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ettings screen im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4" t="12961" r="10433" b="24955"/>
          <a:stretch/>
        </p:blipFill>
        <p:spPr bwMode="auto">
          <a:xfrm>
            <a:off x="7525030" y="1468784"/>
            <a:ext cx="3379814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23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2/3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686" y="609600"/>
            <a:ext cx="6924675" cy="1800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2" y="1429657"/>
            <a:ext cx="2931737" cy="48135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93" y="2885622"/>
            <a:ext cx="2266950" cy="15694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7454" y="2547256"/>
            <a:ext cx="2610565" cy="418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Prototype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59" y="1211942"/>
            <a:ext cx="2971241" cy="54975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925" y="2337080"/>
            <a:ext cx="2478058" cy="43488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809" y="1485049"/>
            <a:ext cx="2901151" cy="49512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08" y="787511"/>
            <a:ext cx="2697976" cy="46045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095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803295" cy="3880773"/>
          </a:xfrm>
        </p:spPr>
        <p:txBody>
          <a:bodyPr/>
          <a:lstStyle/>
          <a:p>
            <a:r>
              <a:rPr lang="en-US" dirty="0"/>
              <a:t>Access to phone and gallery through Intents</a:t>
            </a:r>
          </a:p>
          <a:p>
            <a:pPr lvl="1"/>
            <a:r>
              <a:rPr lang="en-US" dirty="0"/>
              <a:t>Save pictures and show them in gallery</a:t>
            </a:r>
          </a:p>
          <a:p>
            <a:pPr lvl="1"/>
            <a:r>
              <a:rPr lang="en-US" dirty="0" err="1"/>
              <a:t>MediaStore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Settings to choose if you want texts and phone calls to show up in the montage</a:t>
            </a:r>
          </a:p>
          <a:p>
            <a:r>
              <a:rPr lang="en-US" dirty="0"/>
              <a:t>Utilizing Firebase to save user preferences</a:t>
            </a:r>
            <a:br>
              <a:rPr lang="en-US" dirty="0"/>
            </a:br>
            <a:r>
              <a:rPr lang="en-US" dirty="0"/>
              <a:t>when they log in.</a:t>
            </a:r>
          </a:p>
          <a:p>
            <a:r>
              <a:rPr lang="en-US" dirty="0"/>
              <a:t>Choose Intent added to share</a:t>
            </a:r>
            <a:br>
              <a:rPr lang="en-US" dirty="0"/>
            </a:br>
            <a:r>
              <a:rPr lang="en-US" dirty="0"/>
              <a:t>videos on Social media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528" y="294935"/>
            <a:ext cx="5036775" cy="327093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/>
          <p:cNvCxnSpPr>
            <a:endCxn id="4" idx="1"/>
          </p:cNvCxnSpPr>
          <p:nvPr/>
        </p:nvCxnSpPr>
        <p:spPr>
          <a:xfrm flipV="1">
            <a:off x="5275943" y="1930400"/>
            <a:ext cx="1392585" cy="7184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765" y="4369415"/>
            <a:ext cx="4623722" cy="231962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Arrow Connector 7"/>
          <p:cNvCxnSpPr/>
          <p:nvPr/>
        </p:nvCxnSpPr>
        <p:spPr>
          <a:xfrm>
            <a:off x="4542971" y="4100975"/>
            <a:ext cx="4554521" cy="268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7" idx="1"/>
          </p:cNvCxnSpPr>
          <p:nvPr/>
        </p:nvCxnSpPr>
        <p:spPr>
          <a:xfrm>
            <a:off x="3018971" y="4782457"/>
            <a:ext cx="3772794" cy="746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67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Encountered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9010952" cy="4189411"/>
          </a:xfrm>
        </p:spPr>
        <p:txBody>
          <a:bodyPr>
            <a:normAutofit/>
          </a:bodyPr>
          <a:lstStyle/>
          <a:p>
            <a:r>
              <a:rPr lang="en-US" dirty="0"/>
              <a:t>Understanding how to get access to gallery for the app</a:t>
            </a:r>
          </a:p>
          <a:p>
            <a:pPr lvl="1"/>
            <a:r>
              <a:rPr lang="en-US" dirty="0"/>
              <a:t>Solution: Needed to use intents and trigger the gallery view through </a:t>
            </a:r>
            <a:r>
              <a:rPr lang="en-US" dirty="0" err="1"/>
              <a:t>MediaStore</a:t>
            </a:r>
            <a:endParaRPr lang="en-US" dirty="0"/>
          </a:p>
          <a:p>
            <a:r>
              <a:rPr lang="en-US" dirty="0"/>
              <a:t>Gather timestamp data so that we could accurately distinguish between a photo from the event</a:t>
            </a:r>
          </a:p>
          <a:p>
            <a:pPr lvl="1"/>
            <a:r>
              <a:rPr lang="en-US" dirty="0"/>
              <a:t>No solution found for this, </a:t>
            </a:r>
            <a:r>
              <a:rPr lang="en-US" dirty="0" err="1"/>
              <a:t>lastModified</a:t>
            </a:r>
            <a:r>
              <a:rPr lang="en-US" dirty="0"/>
              <a:t>() method seems to be closest to complete</a:t>
            </a:r>
          </a:p>
          <a:p>
            <a:r>
              <a:rPr lang="en-US" dirty="0"/>
              <a:t>Brief issue with overwriting a working version of code in </a:t>
            </a:r>
            <a:r>
              <a:rPr lang="en-US" dirty="0" err="1"/>
              <a:t>Github</a:t>
            </a:r>
            <a:r>
              <a:rPr lang="en-US" dirty="0"/>
              <a:t> with Andrew’s non-working branch</a:t>
            </a:r>
          </a:p>
          <a:p>
            <a:r>
              <a:rPr lang="en-US" dirty="0"/>
              <a:t>The app we originally designed turned out to be much larger than we were able to handle.</a:t>
            </a:r>
          </a:p>
          <a:p>
            <a:pPr lvl="1"/>
            <a:r>
              <a:rPr lang="en-US" dirty="0"/>
              <a:t>We had to curb our enthusiasm with the full scope of this project</a:t>
            </a:r>
          </a:p>
          <a:p>
            <a:r>
              <a:rPr lang="en-US" dirty="0"/>
              <a:t>A lot of figuring it out on the fly for most of this project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1178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281</TotalTime>
  <Words>317</Words>
  <Application>Microsoft Office PowerPoint</Application>
  <PresentationFormat>Widescreen</PresentationFormat>
  <Paragraphs>45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Eventage</vt:lpstr>
      <vt:lpstr>The Problem</vt:lpstr>
      <vt:lpstr>The Solution</vt:lpstr>
      <vt:lpstr>Prototype 1</vt:lpstr>
      <vt:lpstr>Prototype 2/3</vt:lpstr>
      <vt:lpstr>Final Prototype</vt:lpstr>
      <vt:lpstr>Key Features</vt:lpstr>
      <vt:lpstr>Problems Encountered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Eventage</dc:title>
  <dc:creator>Andrew Manuele</dc:creator>
  <cp:lastModifiedBy>Andrew Manuele</cp:lastModifiedBy>
  <cp:revision>14</cp:revision>
  <dcterms:created xsi:type="dcterms:W3CDTF">2016-07-09T00:59:13Z</dcterms:created>
  <dcterms:modified xsi:type="dcterms:W3CDTF">2016-07-14T00:44:23Z</dcterms:modified>
</cp:coreProperties>
</file>

<file path=docProps/thumbnail.jpeg>
</file>